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1"/>
  </p:notesMasterIdLst>
  <p:sldIdLst>
    <p:sldId id="256" r:id="rId2"/>
    <p:sldId id="266" r:id="rId3"/>
    <p:sldId id="264" r:id="rId4"/>
    <p:sldId id="258" r:id="rId5"/>
    <p:sldId id="267" r:id="rId6"/>
    <p:sldId id="259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48"/>
    <p:restoredTop sz="90511"/>
  </p:normalViewPr>
  <p:slideViewPr>
    <p:cSldViewPr snapToGrid="0" snapToObjects="1">
      <p:cViewPr varScale="1">
        <p:scale>
          <a:sx n="63" d="100"/>
          <a:sy n="63" d="100"/>
        </p:scale>
        <p:origin x="27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0323E-3DD6-5E4D-A24D-61BE3F93A644}" type="doc">
      <dgm:prSet loTypeId="urn:microsoft.com/office/officeart/2008/layout/CaptionedPictures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BB5E60D-AC6F-C44C-8C12-6F651C8E41E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Mohammad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Nurdin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Norazan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- Technical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0D0B4941-68D3-3349-92C4-FDE18D06D31B}" type="par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15C07C-31E3-C44A-88FC-745B8ABB9E71}" type="sib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6667EF-5D47-6B41-AE9F-3F214DC8D28F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Esa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Ezzatinor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Abdul Hamid -</a:t>
          </a:r>
          <a:r>
            <a:rPr lang="en-US" baseline="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Business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0CA8D1F6-289C-364F-988C-BC3E7B9702F8}" type="par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DD467D-B33D-8E4E-B92A-BFA31FC1FC84}" type="sib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414F6D8-8B9C-8F44-9A50-13A3D3D32008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Nurul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Azrin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binti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Mohd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Nasir – Quality Assurance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5F723B44-B082-D44D-8357-F01B144D36E8}" type="par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907366-3CDB-6C44-B772-20D2AD5355F5}" type="sib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D1A27A-4289-6247-B211-3A88B3DFD180}" type="pres">
      <dgm:prSet presAssocID="{9620323E-3DD6-5E4D-A24D-61BE3F93A64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E174000-D74A-A940-A175-CA08BA11FD7B}" type="pres">
      <dgm:prSet presAssocID="{BBB5E60D-AC6F-C44C-8C12-6F651C8E41E9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MY"/>
        </a:p>
      </dgm:t>
    </dgm:pt>
    <dgm:pt modelId="{BCAD8CC5-4B5E-5749-9CA7-29AB66AD565A}" type="pres">
      <dgm:prSet presAssocID="{BBB5E60D-AC6F-C44C-8C12-6F651C8E41E9}" presName="Accent" presStyleLbl="trAlign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78EB0497-136C-C849-89E0-CB44865EBF92}" type="pres">
      <dgm:prSet presAssocID="{BBB5E60D-AC6F-C44C-8C12-6F651C8E41E9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253B5B60-EDB8-924B-A435-6239E01E86BC}" type="pres">
      <dgm:prSet presAssocID="{BBB5E60D-AC6F-C44C-8C12-6F651C8E41E9}" presName="ChildComposite" presStyleCnt="0"/>
      <dgm:spPr/>
      <dgm:t>
        <a:bodyPr/>
        <a:lstStyle/>
        <a:p>
          <a:endParaRPr lang="en-MY"/>
        </a:p>
      </dgm:t>
    </dgm:pt>
    <dgm:pt modelId="{9007C0E0-D3CE-C448-8595-2BE337DAF85A}" type="pres">
      <dgm:prSet presAssocID="{BBB5E60D-AC6F-C44C-8C12-6F651C8E41E9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4FCD55F-5600-0E45-837E-5624F225850B}" type="pres">
      <dgm:prSet presAssocID="{BBB5E60D-AC6F-C44C-8C12-6F651C8E41E9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25E5E-C8DB-974B-9DC2-88235C30C371}" type="pres">
      <dgm:prSet presAssocID="{C015C07C-31E3-C44A-88FC-745B8ABB9E71}" presName="sibTrans" presStyleCnt="0"/>
      <dgm:spPr/>
      <dgm:t>
        <a:bodyPr/>
        <a:lstStyle/>
        <a:p>
          <a:endParaRPr lang="en-MY"/>
        </a:p>
      </dgm:t>
    </dgm:pt>
    <dgm:pt modelId="{080A556F-C76A-394B-9196-6581DDDFAAE0}" type="pres">
      <dgm:prSet presAssocID="{8B6667EF-5D47-6B41-AE9F-3F214DC8D28F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MY"/>
        </a:p>
      </dgm:t>
    </dgm:pt>
    <dgm:pt modelId="{69EBB1E1-54D4-B04B-8E3A-D39BCD38EA9C}" type="pres">
      <dgm:prSet presAssocID="{8B6667EF-5D47-6B41-AE9F-3F214DC8D28F}" presName="Accent" presStyleLbl="trAlign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1F3A9B3E-DD54-E84B-B0B5-5E6167918104}" type="pres">
      <dgm:prSet presAssocID="{8B6667EF-5D47-6B41-AE9F-3F214DC8D28F}" presName="Image" presStyleLbl="alignImgPlace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E20F6D-8A83-0243-9FC2-D5A4E7C571CF}" type="pres">
      <dgm:prSet presAssocID="{8B6667EF-5D47-6B41-AE9F-3F214DC8D28F}" presName="ChildComposite" presStyleCnt="0"/>
      <dgm:spPr/>
      <dgm:t>
        <a:bodyPr/>
        <a:lstStyle/>
        <a:p>
          <a:endParaRPr lang="en-MY"/>
        </a:p>
      </dgm:t>
    </dgm:pt>
    <dgm:pt modelId="{4807DA5B-3CDC-0044-A030-FCD7A2BCB07F}" type="pres">
      <dgm:prSet presAssocID="{8B6667EF-5D47-6B41-AE9F-3F214DC8D2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AC44BB46-5248-914E-A084-DD0A3C76D758}" type="pres">
      <dgm:prSet presAssocID="{8B6667EF-5D47-6B41-AE9F-3F214DC8D28F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CC18D-D079-2642-8F10-967AC6DD5413}" type="pres">
      <dgm:prSet presAssocID="{A3DD467D-B33D-8E4E-B92A-BFA31FC1FC84}" presName="sibTrans" presStyleCnt="0"/>
      <dgm:spPr/>
      <dgm:t>
        <a:bodyPr/>
        <a:lstStyle/>
        <a:p>
          <a:endParaRPr lang="en-MY"/>
        </a:p>
      </dgm:t>
    </dgm:pt>
    <dgm:pt modelId="{AF21D18F-8BC8-404F-9899-02348D750C71}" type="pres">
      <dgm:prSet presAssocID="{E414F6D8-8B9C-8F44-9A50-13A3D3D32008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MY"/>
        </a:p>
      </dgm:t>
    </dgm:pt>
    <dgm:pt modelId="{1F1A7FA2-EFD9-DE49-AB82-54B1120A84C4}" type="pres">
      <dgm:prSet presAssocID="{E414F6D8-8B9C-8F44-9A50-13A3D3D32008}" presName="Accent" presStyleLbl="trAlign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2F2D0BC3-95C7-E041-9148-AEB94FE24E76}" type="pres">
      <dgm:prSet presAssocID="{E414F6D8-8B9C-8F44-9A50-13A3D3D32008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3ADFBC95-48D0-9C4B-816E-BB3D7C29114F}" type="pres">
      <dgm:prSet presAssocID="{E414F6D8-8B9C-8F44-9A50-13A3D3D32008}" presName="ChildComposite" presStyleCnt="0"/>
      <dgm:spPr/>
      <dgm:t>
        <a:bodyPr/>
        <a:lstStyle/>
        <a:p>
          <a:endParaRPr lang="en-MY"/>
        </a:p>
      </dgm:t>
    </dgm:pt>
    <dgm:pt modelId="{3EF72FFD-555A-224D-98B6-5059880FCB9C}" type="pres">
      <dgm:prSet presAssocID="{E414F6D8-8B9C-8F44-9A50-13A3D3D32008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69D137-117B-E24F-9361-9FE1A144A09E}" type="pres">
      <dgm:prSet presAssocID="{E414F6D8-8B9C-8F44-9A50-13A3D3D32008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CEF86-586E-3F46-8037-61720E296227}" srcId="{9620323E-3DD6-5E4D-A24D-61BE3F93A644}" destId="{8B6667EF-5D47-6B41-AE9F-3F214DC8D28F}" srcOrd="1" destOrd="0" parTransId="{0CA8D1F6-289C-364F-988C-BC3E7B9702F8}" sibTransId="{A3DD467D-B33D-8E4E-B92A-BFA31FC1FC84}"/>
    <dgm:cxn modelId="{F950E5A6-0A9C-7742-BAFC-F89C24FF7056}" type="presOf" srcId="{BBB5E60D-AC6F-C44C-8C12-6F651C8E41E9}" destId="{94FCD55F-5600-0E45-837E-5624F225850B}" srcOrd="0" destOrd="0" presId="urn:microsoft.com/office/officeart/2008/layout/CaptionedPictures"/>
    <dgm:cxn modelId="{DD1D4326-64FF-944A-B183-4A07CBBC9542}" srcId="{9620323E-3DD6-5E4D-A24D-61BE3F93A644}" destId="{BBB5E60D-AC6F-C44C-8C12-6F651C8E41E9}" srcOrd="0" destOrd="0" parTransId="{0D0B4941-68D3-3349-92C4-FDE18D06D31B}" sibTransId="{C015C07C-31E3-C44A-88FC-745B8ABB9E71}"/>
    <dgm:cxn modelId="{705251C0-118C-4A49-A610-DF1AB1BD939D}" srcId="{9620323E-3DD6-5E4D-A24D-61BE3F93A644}" destId="{E414F6D8-8B9C-8F44-9A50-13A3D3D32008}" srcOrd="2" destOrd="0" parTransId="{5F723B44-B082-D44D-8357-F01B144D36E8}" sibTransId="{BB907366-3CDB-6C44-B772-20D2AD5355F5}"/>
    <dgm:cxn modelId="{36623059-F8A7-E746-997F-BC6293968D85}" type="presOf" srcId="{E414F6D8-8B9C-8F44-9A50-13A3D3D32008}" destId="{3869D137-117B-E24F-9361-9FE1A144A09E}" srcOrd="0" destOrd="0" presId="urn:microsoft.com/office/officeart/2008/layout/CaptionedPictures"/>
    <dgm:cxn modelId="{EC9765C2-EF23-2140-989E-D80A91ABED8E}" type="presOf" srcId="{9620323E-3DD6-5E4D-A24D-61BE3F93A644}" destId="{B6D1A27A-4289-6247-B211-3A88B3DFD180}" srcOrd="0" destOrd="0" presId="urn:microsoft.com/office/officeart/2008/layout/CaptionedPictures"/>
    <dgm:cxn modelId="{C43624DB-CE1D-8641-A358-D4BC1A7C4ECA}" type="presOf" srcId="{8B6667EF-5D47-6B41-AE9F-3F214DC8D28F}" destId="{AC44BB46-5248-914E-A084-DD0A3C76D758}" srcOrd="0" destOrd="0" presId="urn:microsoft.com/office/officeart/2008/layout/CaptionedPictures"/>
    <dgm:cxn modelId="{337B3DC8-2B96-4F46-A814-BDC417ED7C0C}" type="presParOf" srcId="{B6D1A27A-4289-6247-B211-3A88B3DFD180}" destId="{EE174000-D74A-A940-A175-CA08BA11FD7B}" srcOrd="0" destOrd="0" presId="urn:microsoft.com/office/officeart/2008/layout/CaptionedPictures"/>
    <dgm:cxn modelId="{A32F4122-8C7F-F14B-838D-EE9D78280B40}" type="presParOf" srcId="{EE174000-D74A-A940-A175-CA08BA11FD7B}" destId="{BCAD8CC5-4B5E-5749-9CA7-29AB66AD565A}" srcOrd="0" destOrd="0" presId="urn:microsoft.com/office/officeart/2008/layout/CaptionedPictures"/>
    <dgm:cxn modelId="{5628FC0A-8C0F-984E-A06A-55B28B0F3A7B}" type="presParOf" srcId="{EE174000-D74A-A940-A175-CA08BA11FD7B}" destId="{78EB0497-136C-C849-89E0-CB44865EBF92}" srcOrd="1" destOrd="0" presId="urn:microsoft.com/office/officeart/2008/layout/CaptionedPictures"/>
    <dgm:cxn modelId="{AD0F4426-FBBA-6F48-B4FD-B88E2BD2BCBF}" type="presParOf" srcId="{EE174000-D74A-A940-A175-CA08BA11FD7B}" destId="{253B5B60-EDB8-924B-A435-6239E01E86BC}" srcOrd="2" destOrd="0" presId="urn:microsoft.com/office/officeart/2008/layout/CaptionedPictures"/>
    <dgm:cxn modelId="{77ECD3D6-E71B-5947-8AB3-3FFC62DFB8DD}" type="presParOf" srcId="{253B5B60-EDB8-924B-A435-6239E01E86BC}" destId="{9007C0E0-D3CE-C448-8595-2BE337DAF85A}" srcOrd="0" destOrd="0" presId="urn:microsoft.com/office/officeart/2008/layout/CaptionedPictures"/>
    <dgm:cxn modelId="{AE479461-6B44-4C44-A56C-7B1A10CAAA86}" type="presParOf" srcId="{253B5B60-EDB8-924B-A435-6239E01E86BC}" destId="{94FCD55F-5600-0E45-837E-5624F225850B}" srcOrd="1" destOrd="0" presId="urn:microsoft.com/office/officeart/2008/layout/CaptionedPictures"/>
    <dgm:cxn modelId="{E60FEA94-4AA5-534D-B6B0-B413B7EA2C92}" type="presParOf" srcId="{B6D1A27A-4289-6247-B211-3A88B3DFD180}" destId="{1C825E5E-C8DB-974B-9DC2-88235C30C371}" srcOrd="1" destOrd="0" presId="urn:microsoft.com/office/officeart/2008/layout/CaptionedPictures"/>
    <dgm:cxn modelId="{41CA0356-4136-004C-A8CF-9F4B4251DA66}" type="presParOf" srcId="{B6D1A27A-4289-6247-B211-3A88B3DFD180}" destId="{080A556F-C76A-394B-9196-6581DDDFAAE0}" srcOrd="2" destOrd="0" presId="urn:microsoft.com/office/officeart/2008/layout/CaptionedPictures"/>
    <dgm:cxn modelId="{F964327D-90B5-B64E-A5E8-37697193E4DF}" type="presParOf" srcId="{080A556F-C76A-394B-9196-6581DDDFAAE0}" destId="{69EBB1E1-54D4-B04B-8E3A-D39BCD38EA9C}" srcOrd="0" destOrd="0" presId="urn:microsoft.com/office/officeart/2008/layout/CaptionedPictures"/>
    <dgm:cxn modelId="{137B02EF-9DF6-E248-9387-496060CC89F5}" type="presParOf" srcId="{080A556F-C76A-394B-9196-6581DDDFAAE0}" destId="{1F3A9B3E-DD54-E84B-B0B5-5E6167918104}" srcOrd="1" destOrd="0" presId="urn:microsoft.com/office/officeart/2008/layout/CaptionedPictures"/>
    <dgm:cxn modelId="{6FE3F8DC-149F-F145-B622-7580293B6046}" type="presParOf" srcId="{080A556F-C76A-394B-9196-6581DDDFAAE0}" destId="{BCE20F6D-8A83-0243-9FC2-D5A4E7C571CF}" srcOrd="2" destOrd="0" presId="urn:microsoft.com/office/officeart/2008/layout/CaptionedPictures"/>
    <dgm:cxn modelId="{FC02FC8B-D6D3-D046-8FF4-E91937D3BFEA}" type="presParOf" srcId="{BCE20F6D-8A83-0243-9FC2-D5A4E7C571CF}" destId="{4807DA5B-3CDC-0044-A030-FCD7A2BCB07F}" srcOrd="0" destOrd="0" presId="urn:microsoft.com/office/officeart/2008/layout/CaptionedPictures"/>
    <dgm:cxn modelId="{067C8E0A-FB2D-9448-8E97-1887623ADCAB}" type="presParOf" srcId="{BCE20F6D-8A83-0243-9FC2-D5A4E7C571CF}" destId="{AC44BB46-5248-914E-A084-DD0A3C76D758}" srcOrd="1" destOrd="0" presId="urn:microsoft.com/office/officeart/2008/layout/CaptionedPictures"/>
    <dgm:cxn modelId="{2BEE934C-BBCC-5942-8D3F-4958E4C02099}" type="presParOf" srcId="{B6D1A27A-4289-6247-B211-3A88B3DFD180}" destId="{75FCC18D-D079-2642-8F10-967AC6DD5413}" srcOrd="3" destOrd="0" presId="urn:microsoft.com/office/officeart/2008/layout/CaptionedPictures"/>
    <dgm:cxn modelId="{2D8F1958-78CA-854E-9C1C-0C7CF01ABF55}" type="presParOf" srcId="{B6D1A27A-4289-6247-B211-3A88B3DFD180}" destId="{AF21D18F-8BC8-404F-9899-02348D750C71}" srcOrd="4" destOrd="0" presId="urn:microsoft.com/office/officeart/2008/layout/CaptionedPictures"/>
    <dgm:cxn modelId="{BBF019C2-E3B6-F64D-8F5C-7F15941DF9B3}" type="presParOf" srcId="{AF21D18F-8BC8-404F-9899-02348D750C71}" destId="{1F1A7FA2-EFD9-DE49-AB82-54B1120A84C4}" srcOrd="0" destOrd="0" presId="urn:microsoft.com/office/officeart/2008/layout/CaptionedPictures"/>
    <dgm:cxn modelId="{15CA545B-C27D-514E-8BBF-78AEE5FDF54B}" type="presParOf" srcId="{AF21D18F-8BC8-404F-9899-02348D750C71}" destId="{2F2D0BC3-95C7-E041-9148-AEB94FE24E76}" srcOrd="1" destOrd="0" presId="urn:microsoft.com/office/officeart/2008/layout/CaptionedPictures"/>
    <dgm:cxn modelId="{E94EF40B-C1F0-2543-97C8-F7D932747186}" type="presParOf" srcId="{AF21D18F-8BC8-404F-9899-02348D750C71}" destId="{3ADFBC95-48D0-9C4B-816E-BB3D7C29114F}" srcOrd="2" destOrd="0" presId="urn:microsoft.com/office/officeart/2008/layout/CaptionedPictures"/>
    <dgm:cxn modelId="{24D3B536-D182-3142-96FF-8E8D7AA5B779}" type="presParOf" srcId="{3ADFBC95-48D0-9C4B-816E-BB3D7C29114F}" destId="{3EF72FFD-555A-224D-98B6-5059880FCB9C}" srcOrd="0" destOrd="0" presId="urn:microsoft.com/office/officeart/2008/layout/CaptionedPictures"/>
    <dgm:cxn modelId="{C700D7B0-AFBF-5347-9628-DF3E4D2EF813}" type="presParOf" srcId="{3ADFBC95-48D0-9C4B-816E-BB3D7C29114F}" destId="{3869D137-117B-E24F-9361-9FE1A144A09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E9CF7-A4A6-674E-BCF4-18D3CADA7A9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92A3BD-5E0D-3541-A33F-0D433FD23DAC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Identification of high potential prospects.</a:t>
          </a:r>
          <a:endParaRPr lang="en-US" sz="28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340EE5FA-085D-AE44-ABCD-36AA8B6B48EF}" type="par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228CDB-F1C7-8A42-97A6-CB8DD605CF2C}" type="sib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096C2B-5C5F-F641-B69A-2A6D71B3D02F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Cross Sell Analysis</a:t>
          </a:r>
          <a:endParaRPr lang="en-US" sz="28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9B755FC2-8108-4448-924E-70D92C25613F}" type="par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6E06CC-15C4-2F4A-B7C2-963CEC58DA44}" type="sib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384BCB-E295-3B4D-B076-ADCAC3A45257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Sentiment Analysis</a:t>
          </a:r>
          <a:endParaRPr lang="en-US" sz="28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3C180194-EF88-924D-99A3-A63AC1EAE7BE}" type="par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7C90BE-AF44-9C43-9A14-6E0B28971ED1}" type="sib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BAD212-A972-4C38-9AF3-DB52993CA59F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Prediction of existing customers who are most likely to terminate business.</a:t>
          </a:r>
          <a:endParaRPr lang="en-US" sz="28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A151932F-78DD-48E2-AAB2-6E701829578F}" type="parTrans" cxnId="{EE4E4015-1BB2-4A48-B35E-8B615D013EA4}">
      <dgm:prSet/>
      <dgm:spPr/>
      <dgm:t>
        <a:bodyPr/>
        <a:lstStyle/>
        <a:p>
          <a:endParaRPr lang="en-US"/>
        </a:p>
      </dgm:t>
    </dgm:pt>
    <dgm:pt modelId="{143CD6CC-C89D-4AD6-BAB6-117735C4E9A8}" type="sibTrans" cxnId="{EE4E4015-1BB2-4A48-B35E-8B615D013EA4}">
      <dgm:prSet/>
      <dgm:spPr/>
      <dgm:t>
        <a:bodyPr/>
        <a:lstStyle/>
        <a:p>
          <a:endParaRPr lang="en-US"/>
        </a:p>
      </dgm:t>
    </dgm:pt>
    <dgm:pt modelId="{C9CA8BBC-4E15-41BE-A680-47CC1D024DD8}" type="pres">
      <dgm:prSet presAssocID="{767E9CF7-A4A6-674E-BCF4-18D3CADA7A9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FFE3A1-2711-43C5-9DA2-95831E534158}" type="pres">
      <dgm:prSet presAssocID="{7692A3BD-5E0D-3541-A33F-0D433FD23DA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211458-4015-4F3F-AD84-32250DE99EC5}" type="pres">
      <dgm:prSet presAssocID="{DC228CDB-F1C7-8A42-97A6-CB8DD605CF2C}" presName="spacer" presStyleCnt="0"/>
      <dgm:spPr/>
    </dgm:pt>
    <dgm:pt modelId="{F95D879A-0751-4C8D-9BD9-B137B086717D}" type="pres">
      <dgm:prSet presAssocID="{7EBAD212-A972-4C38-9AF3-DB52993CA59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0348D-5D7E-4CE6-98AE-108F75DC9F43}" type="pres">
      <dgm:prSet presAssocID="{143CD6CC-C89D-4AD6-BAB6-117735C4E9A8}" presName="spacer" presStyleCnt="0"/>
      <dgm:spPr/>
    </dgm:pt>
    <dgm:pt modelId="{B8D9B3F5-65C1-477D-AFD1-B9523328AF33}" type="pres">
      <dgm:prSet presAssocID="{31096C2B-5C5F-F641-B69A-2A6D71B3D02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0438AC-E868-4C3A-BC24-F8A2B0DF12F0}" type="pres">
      <dgm:prSet presAssocID="{FC6E06CC-15C4-2F4A-B7C2-963CEC58DA44}" presName="spacer" presStyleCnt="0"/>
      <dgm:spPr/>
    </dgm:pt>
    <dgm:pt modelId="{86AF2277-6B5F-4069-BBD8-007B31AA74F9}" type="pres">
      <dgm:prSet presAssocID="{F0384BCB-E295-3B4D-B076-ADCAC3A4525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8DFED6-922C-4B53-AA1F-776BDFAE0C50}" type="presOf" srcId="{7692A3BD-5E0D-3541-A33F-0D433FD23DAC}" destId="{DAFFE3A1-2711-43C5-9DA2-95831E534158}" srcOrd="0" destOrd="0" presId="urn:microsoft.com/office/officeart/2005/8/layout/vList2"/>
    <dgm:cxn modelId="{EE4E4015-1BB2-4A48-B35E-8B615D013EA4}" srcId="{767E9CF7-A4A6-674E-BCF4-18D3CADA7A93}" destId="{7EBAD212-A972-4C38-9AF3-DB52993CA59F}" srcOrd="1" destOrd="0" parTransId="{A151932F-78DD-48E2-AAB2-6E701829578F}" sibTransId="{143CD6CC-C89D-4AD6-BAB6-117735C4E9A8}"/>
    <dgm:cxn modelId="{D6C01277-2FF2-4F30-950C-60CD504358DD}" type="presOf" srcId="{F0384BCB-E295-3B4D-B076-ADCAC3A45257}" destId="{86AF2277-6B5F-4069-BBD8-007B31AA74F9}" srcOrd="0" destOrd="0" presId="urn:microsoft.com/office/officeart/2005/8/layout/vList2"/>
    <dgm:cxn modelId="{1848E4B0-D14E-4B3E-ADBC-823D642CA4D1}" type="presOf" srcId="{767E9CF7-A4A6-674E-BCF4-18D3CADA7A93}" destId="{C9CA8BBC-4E15-41BE-A680-47CC1D024DD8}" srcOrd="0" destOrd="0" presId="urn:microsoft.com/office/officeart/2005/8/layout/vList2"/>
    <dgm:cxn modelId="{C175C45D-3282-7349-A719-4BF15D2EADDD}" srcId="{767E9CF7-A4A6-674E-BCF4-18D3CADA7A93}" destId="{7692A3BD-5E0D-3541-A33F-0D433FD23DAC}" srcOrd="0" destOrd="0" parTransId="{340EE5FA-085D-AE44-ABCD-36AA8B6B48EF}" sibTransId="{DC228CDB-F1C7-8A42-97A6-CB8DD605CF2C}"/>
    <dgm:cxn modelId="{E9410D55-F42A-4274-BDF9-07DDC4F6BC51}" type="presOf" srcId="{7EBAD212-A972-4C38-9AF3-DB52993CA59F}" destId="{F95D879A-0751-4C8D-9BD9-B137B086717D}" srcOrd="0" destOrd="0" presId="urn:microsoft.com/office/officeart/2005/8/layout/vList2"/>
    <dgm:cxn modelId="{5AE358AF-7FC1-494A-ADDA-B481C0E5FB8A}" srcId="{767E9CF7-A4A6-674E-BCF4-18D3CADA7A93}" destId="{31096C2B-5C5F-F641-B69A-2A6D71B3D02F}" srcOrd="2" destOrd="0" parTransId="{9B755FC2-8108-4448-924E-70D92C25613F}" sibTransId="{FC6E06CC-15C4-2F4A-B7C2-963CEC58DA44}"/>
    <dgm:cxn modelId="{C50DC674-DF19-694D-A45E-23FC7E5E1C9D}" srcId="{767E9CF7-A4A6-674E-BCF4-18D3CADA7A93}" destId="{F0384BCB-E295-3B4D-B076-ADCAC3A45257}" srcOrd="3" destOrd="0" parTransId="{3C180194-EF88-924D-99A3-A63AC1EAE7BE}" sibTransId="{D87C90BE-AF44-9C43-9A14-6E0B28971ED1}"/>
    <dgm:cxn modelId="{00EBCB61-1949-45FB-A958-09F0C6251D5C}" type="presOf" srcId="{31096C2B-5C5F-F641-B69A-2A6D71B3D02F}" destId="{B8D9B3F5-65C1-477D-AFD1-B9523328AF33}" srcOrd="0" destOrd="0" presId="urn:microsoft.com/office/officeart/2005/8/layout/vList2"/>
    <dgm:cxn modelId="{DAC3FD0B-1C5D-40EF-B0DA-D619840D67DD}" type="presParOf" srcId="{C9CA8BBC-4E15-41BE-A680-47CC1D024DD8}" destId="{DAFFE3A1-2711-43C5-9DA2-95831E534158}" srcOrd="0" destOrd="0" presId="urn:microsoft.com/office/officeart/2005/8/layout/vList2"/>
    <dgm:cxn modelId="{3502BDE2-D22C-474B-9650-BAE3A07748A5}" type="presParOf" srcId="{C9CA8BBC-4E15-41BE-A680-47CC1D024DD8}" destId="{A1211458-4015-4F3F-AD84-32250DE99EC5}" srcOrd="1" destOrd="0" presId="urn:microsoft.com/office/officeart/2005/8/layout/vList2"/>
    <dgm:cxn modelId="{4E45EC13-8DD3-48B4-8FE5-16EE2BD1B3E8}" type="presParOf" srcId="{C9CA8BBC-4E15-41BE-A680-47CC1D024DD8}" destId="{F95D879A-0751-4C8D-9BD9-B137B086717D}" srcOrd="2" destOrd="0" presId="urn:microsoft.com/office/officeart/2005/8/layout/vList2"/>
    <dgm:cxn modelId="{E00C9C57-4A2D-4F69-88C1-0EB05EA3C910}" type="presParOf" srcId="{C9CA8BBC-4E15-41BE-A680-47CC1D024DD8}" destId="{C3A0348D-5D7E-4CE6-98AE-108F75DC9F43}" srcOrd="3" destOrd="0" presId="urn:microsoft.com/office/officeart/2005/8/layout/vList2"/>
    <dgm:cxn modelId="{11DE0D0F-74CB-4023-9AA9-F5DD75160BE4}" type="presParOf" srcId="{C9CA8BBC-4E15-41BE-A680-47CC1D024DD8}" destId="{B8D9B3F5-65C1-477D-AFD1-B9523328AF33}" srcOrd="4" destOrd="0" presId="urn:microsoft.com/office/officeart/2005/8/layout/vList2"/>
    <dgm:cxn modelId="{F7CE2C53-6580-40CA-849A-7F304008B13F}" type="presParOf" srcId="{C9CA8BBC-4E15-41BE-A680-47CC1D024DD8}" destId="{450438AC-E868-4C3A-BC24-F8A2B0DF12F0}" srcOrd="5" destOrd="0" presId="urn:microsoft.com/office/officeart/2005/8/layout/vList2"/>
    <dgm:cxn modelId="{FD206721-2EB0-4419-AE9D-59F2DE7CB273}" type="presParOf" srcId="{C9CA8BBC-4E15-41BE-A680-47CC1D024DD8}" destId="{86AF2277-6B5F-4069-BBD8-007B31AA74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510A2F-948F-E945-AE3B-56AB82D9EDE9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166BB4-EBF8-4746-87F4-7A62378C9B7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Pandas</a:t>
          </a:r>
          <a:endParaRPr lang="en-US" dirty="0">
            <a:solidFill>
              <a:schemeClr val="bg1"/>
            </a:solidFill>
          </a:endParaRPr>
        </a:p>
      </dgm:t>
    </dgm:pt>
    <dgm:pt modelId="{AF8917A3-E07A-6041-9053-F8BEEB3A049D}" type="par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571606-2EF6-E248-A2AD-A4E85B0C5506}" type="sib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0721DB-3406-C144-BC5F-211DEB1B79DB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NumPy</a:t>
          </a:r>
          <a:endParaRPr lang="en-US">
            <a:solidFill>
              <a:schemeClr val="bg1"/>
            </a:solidFill>
          </a:endParaRPr>
        </a:p>
      </dgm:t>
    </dgm:pt>
    <dgm:pt modelId="{3420EB66-190D-1747-ACED-275028497AF9}" type="par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06A531-8F3C-7243-BF86-023F82E90321}" type="sib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197FA5-1CD1-FA4D-B8F9-B88C58D9E5C6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Sklearn</a:t>
          </a:r>
          <a:endParaRPr lang="en-US">
            <a:solidFill>
              <a:schemeClr val="bg1"/>
            </a:solidFill>
          </a:endParaRPr>
        </a:p>
      </dgm:t>
    </dgm:pt>
    <dgm:pt modelId="{ADA75830-A5A1-DC40-B2D3-D7C8017FE647}" type="par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AD947C-80FA-4244-8111-9BFC305E05F8}" type="sib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AC59BF-4332-F245-920B-B02DD0CBF331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IPython</a:t>
          </a:r>
          <a:endParaRPr lang="en-US" dirty="0">
            <a:solidFill>
              <a:schemeClr val="bg1"/>
            </a:solidFill>
          </a:endParaRPr>
        </a:p>
      </dgm:t>
    </dgm:pt>
    <dgm:pt modelId="{960F5709-E00F-D24C-9044-4EF28823F44B}" type="par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785400-31EE-D94C-B6DC-D3D1563F52CC}" type="sib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7F2999-00BD-B04B-932B-AE1328B0CEB0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Google Chart</a:t>
          </a:r>
          <a:endParaRPr lang="en-US" dirty="0">
            <a:solidFill>
              <a:schemeClr val="bg1"/>
            </a:solidFill>
          </a:endParaRPr>
        </a:p>
      </dgm:t>
    </dgm:pt>
    <dgm:pt modelId="{74AA96EC-1C95-124E-AD72-7649D481374D}" type="par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DAEEED2-AAD3-0B4A-83D1-73E156669AC9}" type="sib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9FC8A8-286B-C14C-9EBC-FDB3598534A9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Heroku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6E373070-8A1D-5144-AE59-8430D25843BD}" type="par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A2B0D5-FD6B-234F-9B90-1BE8C76D75D7}" type="sib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B0B184-325B-4413-B081-71A1B69D29F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Beautiful Soup</a:t>
          </a:r>
          <a:endParaRPr lang="en-US" dirty="0">
            <a:solidFill>
              <a:schemeClr val="bg1"/>
            </a:solidFill>
          </a:endParaRPr>
        </a:p>
      </dgm:t>
    </dgm:pt>
    <dgm:pt modelId="{F0423B10-595C-40E5-AE6F-12B3B6F21F7E}" type="parTrans" cxnId="{55F308A3-87A9-4073-9DBF-04EB3E045314}">
      <dgm:prSet/>
      <dgm:spPr/>
      <dgm:t>
        <a:bodyPr/>
        <a:lstStyle/>
        <a:p>
          <a:endParaRPr lang="en-MY"/>
        </a:p>
      </dgm:t>
    </dgm:pt>
    <dgm:pt modelId="{EBE20A74-C7A7-4106-9CA7-8F8A7A9CDA68}" type="sibTrans" cxnId="{55F308A3-87A9-4073-9DBF-04EB3E045314}">
      <dgm:prSet/>
      <dgm:spPr/>
      <dgm:t>
        <a:bodyPr/>
        <a:lstStyle/>
        <a:p>
          <a:endParaRPr lang="en-MY"/>
        </a:p>
      </dgm:t>
    </dgm:pt>
    <dgm:pt modelId="{A3755083-0156-7D43-AA33-B1015979D0F3}" type="pres">
      <dgm:prSet presAssocID="{09510A2F-948F-E945-AE3B-56AB82D9EDE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8E339-32A6-734E-8308-F56F98B38D9E}" type="pres">
      <dgm:prSet presAssocID="{28166BB4-EBF8-4746-87F4-7A62378C9B72}" presName="circ1" presStyleLbl="vennNode1" presStyleIdx="0" presStyleCnt="7" custScaleX="107819" custScaleY="99827" custLinFactNeighborX="1262" custLinFactNeighborY="-26499"/>
      <dgm:spPr/>
    </dgm:pt>
    <dgm:pt modelId="{FA1F1723-B53C-494F-B2F9-279920DC4282}" type="pres">
      <dgm:prSet presAssocID="{28166BB4-EBF8-4746-87F4-7A62378C9B72}" presName="circ1Tx" presStyleLbl="revTx" presStyleIdx="0" presStyleCnt="0" custScaleX="107819" custScaleY="99827" custLinFactNeighborX="1009" custLinFactNeighborY="-389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E3C74-7C9C-3D40-9E9E-70F0EB6CF204}" type="pres">
      <dgm:prSet presAssocID="{8D0721DB-3406-C144-BC5F-211DEB1B79DB}" presName="circ2" presStyleLbl="vennNode1" presStyleIdx="1" presStyleCnt="7" custScaleX="107819" custScaleY="99827" custLinFactNeighborX="1262" custLinFactNeighborY="-26499"/>
      <dgm:spPr/>
    </dgm:pt>
    <dgm:pt modelId="{73400A17-64FD-804A-B51D-19DF804B44FE}" type="pres">
      <dgm:prSet presAssocID="{8D0721DB-3406-C144-BC5F-211DEB1B79DB}" presName="circ2Tx" presStyleLbl="revTx" presStyleIdx="0" presStyleCnt="0" custScaleX="107819" custScaleY="99827" custLinFactNeighborX="1065" custLinFactNeighborY="-355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C65C4-5978-504B-955E-04630BAAF197}" type="pres">
      <dgm:prSet presAssocID="{28197FA5-1CD1-FA4D-B8F9-B88C58D9E5C6}" presName="circ3" presStyleLbl="vennNode1" presStyleIdx="2" presStyleCnt="7" custScaleX="107819" custScaleY="99827" custLinFactNeighborX="1262" custLinFactNeighborY="-26499"/>
      <dgm:spPr/>
    </dgm:pt>
    <dgm:pt modelId="{7C64E4C8-1B92-5D43-A6DF-96ED31F312E9}" type="pres">
      <dgm:prSet presAssocID="{28197FA5-1CD1-FA4D-B8F9-B88C58D9E5C6}" presName="circ3Tx" presStyleLbl="revTx" presStyleIdx="0" presStyleCnt="0" custScaleX="107819" custScaleY="99827" custLinFactNeighborX="1065" custLinFactNeighborY="-317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63677-F0DF-974F-AFD6-8F39CA387C19}" type="pres">
      <dgm:prSet presAssocID="{46AC59BF-4332-F245-920B-B02DD0CBF331}" presName="circ4" presStyleLbl="vennNode1" presStyleIdx="3" presStyleCnt="7" custScaleX="107819" custScaleY="99827" custLinFactNeighborX="1262" custLinFactNeighborY="-26499"/>
      <dgm:spPr/>
    </dgm:pt>
    <dgm:pt modelId="{4B97958E-5ABC-DC40-A9FD-4B9071B66EC0}" type="pres">
      <dgm:prSet presAssocID="{46AC59BF-4332-F245-920B-B02DD0CBF331}" presName="circ4Tx" presStyleLbl="revTx" presStyleIdx="0" presStyleCnt="0" custScaleX="107819" custScaleY="99827" custLinFactNeighborX="1009" custLinFactNeighborY="-389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A8F3E-84A3-4E11-B9B4-D48A94133E93}" type="pres">
      <dgm:prSet presAssocID="{0DB0B184-325B-4413-B081-71A1B69D29F2}" presName="circ5" presStyleLbl="vennNode1" presStyleIdx="4" presStyleCnt="7"/>
      <dgm:spPr/>
    </dgm:pt>
    <dgm:pt modelId="{94F8529B-D628-45C6-8A94-176697DFAB7C}" type="pres">
      <dgm:prSet presAssocID="{0DB0B184-325B-4413-B081-71A1B69D29F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134D0D76-B92D-4F34-B947-845E8B8E2D5C}" type="pres">
      <dgm:prSet presAssocID="{4E7F2999-00BD-B04B-932B-AE1328B0CEB0}" presName="circ6" presStyleLbl="vennNode1" presStyleIdx="5" presStyleCnt="7"/>
      <dgm:spPr/>
    </dgm:pt>
    <dgm:pt modelId="{4E6E3586-38EF-4E77-83F0-828752424FFE}" type="pres">
      <dgm:prSet presAssocID="{4E7F2999-00BD-B04B-932B-AE1328B0CEB0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4C6C4C1B-D4AC-4629-BF4A-445090CF22BD}" type="pres">
      <dgm:prSet presAssocID="{DD9FC8A8-286B-C14C-9EBC-FDB3598534A9}" presName="circ7" presStyleLbl="vennNode1" presStyleIdx="6" presStyleCnt="7"/>
      <dgm:spPr/>
    </dgm:pt>
    <dgm:pt modelId="{777E56E1-A0BB-45A6-A34D-F7BEB21855D0}" type="pres">
      <dgm:prSet presAssocID="{DD9FC8A8-286B-C14C-9EBC-FDB3598534A9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DC1A2AC1-D184-9243-B61C-9BBCBD1ED411}" type="presOf" srcId="{09510A2F-948F-E945-AE3B-56AB82D9EDE9}" destId="{A3755083-0156-7D43-AA33-B1015979D0F3}" srcOrd="0" destOrd="0" presId="urn:microsoft.com/office/officeart/2005/8/layout/venn1"/>
    <dgm:cxn modelId="{19E715B5-35BC-9243-BA12-A467B53373BE}" srcId="{09510A2F-948F-E945-AE3B-56AB82D9EDE9}" destId="{46AC59BF-4332-F245-920B-B02DD0CBF331}" srcOrd="3" destOrd="0" parTransId="{960F5709-E00F-D24C-9044-4EF28823F44B}" sibTransId="{B1785400-31EE-D94C-B6DC-D3D1563F52CC}"/>
    <dgm:cxn modelId="{27E5BACB-099D-9B4E-AA61-C7A040858D5B}" type="presOf" srcId="{28166BB4-EBF8-4746-87F4-7A62378C9B72}" destId="{FA1F1723-B53C-494F-B2F9-279920DC4282}" srcOrd="0" destOrd="0" presId="urn:microsoft.com/office/officeart/2005/8/layout/venn1"/>
    <dgm:cxn modelId="{7EB09B3C-CA68-F241-9ADA-E3F5237313BF}" srcId="{09510A2F-948F-E945-AE3B-56AB82D9EDE9}" destId="{4E7F2999-00BD-B04B-932B-AE1328B0CEB0}" srcOrd="5" destOrd="0" parTransId="{74AA96EC-1C95-124E-AD72-7649D481374D}" sibTransId="{9DAEEED2-AAD3-0B4A-83D1-73E156669AC9}"/>
    <dgm:cxn modelId="{3286468B-E47C-1944-B68F-5A8233601566}" srcId="{09510A2F-948F-E945-AE3B-56AB82D9EDE9}" destId="{28166BB4-EBF8-4746-87F4-7A62378C9B72}" srcOrd="0" destOrd="0" parTransId="{AF8917A3-E07A-6041-9053-F8BEEB3A049D}" sibTransId="{F8571606-2EF6-E248-A2AD-A4E85B0C5506}"/>
    <dgm:cxn modelId="{55F308A3-87A9-4073-9DBF-04EB3E045314}" srcId="{09510A2F-948F-E945-AE3B-56AB82D9EDE9}" destId="{0DB0B184-325B-4413-B081-71A1B69D29F2}" srcOrd="4" destOrd="0" parTransId="{F0423B10-595C-40E5-AE6F-12B3B6F21F7E}" sibTransId="{EBE20A74-C7A7-4106-9CA7-8F8A7A9CDA68}"/>
    <dgm:cxn modelId="{5A1B309E-BF5B-4939-B721-5F53F4278AFA}" type="presOf" srcId="{DD9FC8A8-286B-C14C-9EBC-FDB3598534A9}" destId="{777E56E1-A0BB-45A6-A34D-F7BEB21855D0}" srcOrd="0" destOrd="0" presId="urn:microsoft.com/office/officeart/2005/8/layout/venn1"/>
    <dgm:cxn modelId="{6DAC884F-278B-4DC2-B6E9-9129334F6CC1}" type="presOf" srcId="{0DB0B184-325B-4413-B081-71A1B69D29F2}" destId="{94F8529B-D628-45C6-8A94-176697DFAB7C}" srcOrd="0" destOrd="0" presId="urn:microsoft.com/office/officeart/2005/8/layout/venn1"/>
    <dgm:cxn modelId="{C8A4FF07-C0C0-8C4C-B100-39F5F9C916C3}" type="presOf" srcId="{28197FA5-1CD1-FA4D-B8F9-B88C58D9E5C6}" destId="{7C64E4C8-1B92-5D43-A6DF-96ED31F312E9}" srcOrd="0" destOrd="0" presId="urn:microsoft.com/office/officeart/2005/8/layout/venn1"/>
    <dgm:cxn modelId="{4E453CE1-D851-854F-80DB-FA33405A9806}" type="presOf" srcId="{46AC59BF-4332-F245-920B-B02DD0CBF331}" destId="{4B97958E-5ABC-DC40-A9FD-4B9071B66EC0}" srcOrd="0" destOrd="0" presId="urn:microsoft.com/office/officeart/2005/8/layout/venn1"/>
    <dgm:cxn modelId="{626E14C4-7E1A-46D8-884D-BDAB18938CC8}" type="presOf" srcId="{4E7F2999-00BD-B04B-932B-AE1328B0CEB0}" destId="{4E6E3586-38EF-4E77-83F0-828752424FFE}" srcOrd="0" destOrd="0" presId="urn:microsoft.com/office/officeart/2005/8/layout/venn1"/>
    <dgm:cxn modelId="{45C24676-38DB-894E-8E37-6CC9BE735F87}" srcId="{09510A2F-948F-E945-AE3B-56AB82D9EDE9}" destId="{DD9FC8A8-286B-C14C-9EBC-FDB3598534A9}" srcOrd="6" destOrd="0" parTransId="{6E373070-8A1D-5144-AE59-8430D25843BD}" sibTransId="{35A2B0D5-FD6B-234F-9B90-1BE8C76D75D7}"/>
    <dgm:cxn modelId="{4804827C-8513-E74C-B2A1-BC0E7AF6E46B}" srcId="{09510A2F-948F-E945-AE3B-56AB82D9EDE9}" destId="{8D0721DB-3406-C144-BC5F-211DEB1B79DB}" srcOrd="1" destOrd="0" parTransId="{3420EB66-190D-1747-ACED-275028497AF9}" sibTransId="{B306A531-8F3C-7243-BF86-023F82E90321}"/>
    <dgm:cxn modelId="{1F4933E3-8C47-2F4E-ABFF-636E76E87A1C}" srcId="{09510A2F-948F-E945-AE3B-56AB82D9EDE9}" destId="{28197FA5-1CD1-FA4D-B8F9-B88C58D9E5C6}" srcOrd="2" destOrd="0" parTransId="{ADA75830-A5A1-DC40-B2D3-D7C8017FE647}" sibTransId="{2DAD947C-80FA-4244-8111-9BFC305E05F8}"/>
    <dgm:cxn modelId="{4FC35C4C-3FCC-2C44-9D24-120C2F37682F}" type="presOf" srcId="{8D0721DB-3406-C144-BC5F-211DEB1B79DB}" destId="{73400A17-64FD-804A-B51D-19DF804B44FE}" srcOrd="0" destOrd="0" presId="urn:microsoft.com/office/officeart/2005/8/layout/venn1"/>
    <dgm:cxn modelId="{6334B66F-DFE3-A84B-9637-EDA50DECC899}" type="presParOf" srcId="{A3755083-0156-7D43-AA33-B1015979D0F3}" destId="{8448E339-32A6-734E-8308-F56F98B38D9E}" srcOrd="0" destOrd="0" presId="urn:microsoft.com/office/officeart/2005/8/layout/venn1"/>
    <dgm:cxn modelId="{D119661F-EE13-2B46-B819-7891E110965A}" type="presParOf" srcId="{A3755083-0156-7D43-AA33-B1015979D0F3}" destId="{FA1F1723-B53C-494F-B2F9-279920DC4282}" srcOrd="1" destOrd="0" presId="urn:microsoft.com/office/officeart/2005/8/layout/venn1"/>
    <dgm:cxn modelId="{66A51F92-2215-B444-B4AB-40B647D398A1}" type="presParOf" srcId="{A3755083-0156-7D43-AA33-B1015979D0F3}" destId="{681E3C74-7C9C-3D40-9E9E-70F0EB6CF204}" srcOrd="2" destOrd="0" presId="urn:microsoft.com/office/officeart/2005/8/layout/venn1"/>
    <dgm:cxn modelId="{DF268FAB-D3BC-9345-8584-471CF2E465F5}" type="presParOf" srcId="{A3755083-0156-7D43-AA33-B1015979D0F3}" destId="{73400A17-64FD-804A-B51D-19DF804B44FE}" srcOrd="3" destOrd="0" presId="urn:microsoft.com/office/officeart/2005/8/layout/venn1"/>
    <dgm:cxn modelId="{6DCD8F4C-DD33-AE4F-85A2-C7ADC98AAC75}" type="presParOf" srcId="{A3755083-0156-7D43-AA33-B1015979D0F3}" destId="{BE0C65C4-5978-504B-955E-04630BAAF197}" srcOrd="4" destOrd="0" presId="urn:microsoft.com/office/officeart/2005/8/layout/venn1"/>
    <dgm:cxn modelId="{D6820376-293A-5D4E-8B48-9446BA972C6B}" type="presParOf" srcId="{A3755083-0156-7D43-AA33-B1015979D0F3}" destId="{7C64E4C8-1B92-5D43-A6DF-96ED31F312E9}" srcOrd="5" destOrd="0" presId="urn:microsoft.com/office/officeart/2005/8/layout/venn1"/>
    <dgm:cxn modelId="{51333AFF-7E8A-3640-AC04-8C0064967D67}" type="presParOf" srcId="{A3755083-0156-7D43-AA33-B1015979D0F3}" destId="{AAF63677-F0DF-974F-AFD6-8F39CA387C19}" srcOrd="6" destOrd="0" presId="urn:microsoft.com/office/officeart/2005/8/layout/venn1"/>
    <dgm:cxn modelId="{DBB658C1-F5A5-D046-9733-92C45A4B1163}" type="presParOf" srcId="{A3755083-0156-7D43-AA33-B1015979D0F3}" destId="{4B97958E-5ABC-DC40-A9FD-4B9071B66EC0}" srcOrd="7" destOrd="0" presId="urn:microsoft.com/office/officeart/2005/8/layout/venn1"/>
    <dgm:cxn modelId="{2396D516-7D4C-4310-A7A5-3D6F4DEA77A3}" type="presParOf" srcId="{A3755083-0156-7D43-AA33-B1015979D0F3}" destId="{0D0A8F3E-84A3-4E11-B9B4-D48A94133E93}" srcOrd="8" destOrd="0" presId="urn:microsoft.com/office/officeart/2005/8/layout/venn1"/>
    <dgm:cxn modelId="{7650DBA0-0758-487F-AD38-716DA0EC1D0C}" type="presParOf" srcId="{A3755083-0156-7D43-AA33-B1015979D0F3}" destId="{94F8529B-D628-45C6-8A94-176697DFAB7C}" srcOrd="9" destOrd="0" presId="urn:microsoft.com/office/officeart/2005/8/layout/venn1"/>
    <dgm:cxn modelId="{3094DC51-F645-416F-9302-26F99E8CB6A2}" type="presParOf" srcId="{A3755083-0156-7D43-AA33-B1015979D0F3}" destId="{134D0D76-B92D-4F34-B947-845E8B8E2D5C}" srcOrd="10" destOrd="0" presId="urn:microsoft.com/office/officeart/2005/8/layout/venn1"/>
    <dgm:cxn modelId="{9D607672-3BD8-4E60-88E7-29323EAE6AF1}" type="presParOf" srcId="{A3755083-0156-7D43-AA33-B1015979D0F3}" destId="{4E6E3586-38EF-4E77-83F0-828752424FFE}" srcOrd="11" destOrd="0" presId="urn:microsoft.com/office/officeart/2005/8/layout/venn1"/>
    <dgm:cxn modelId="{92332BAF-F540-405F-B0FE-4B63E351D42C}" type="presParOf" srcId="{A3755083-0156-7D43-AA33-B1015979D0F3}" destId="{4C6C4C1B-D4AC-4629-BF4A-445090CF22BD}" srcOrd="12" destOrd="0" presId="urn:microsoft.com/office/officeart/2005/8/layout/venn1"/>
    <dgm:cxn modelId="{E5FCA668-4918-4C90-9E1C-F437ED309F3F}" type="presParOf" srcId="{A3755083-0156-7D43-AA33-B1015979D0F3}" destId="{777E56E1-A0BB-45A6-A34D-F7BEB21855D0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EFDAE7-85D2-8A4B-8B9B-BE8B93C31837}" type="doc">
      <dgm:prSet loTypeId="urn:microsoft.com/office/officeart/2009/3/layout/Descending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96EAB-1EA0-624B-B5DC-BDABA26467D3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Custom analytic dashboard (Drag &amp; Drop)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gm:t>
    </dgm:pt>
    <dgm:pt modelId="{A170E805-6332-D446-9C79-A149A984F56F}" type="parTrans" cxnId="{59256625-32EB-9B46-AAEB-E3A2DFB83663}">
      <dgm:prSet/>
      <dgm:spPr/>
      <dgm:t>
        <a:bodyPr/>
        <a:lstStyle/>
        <a:p>
          <a:endParaRPr lang="en-US"/>
        </a:p>
      </dgm:t>
    </dgm:pt>
    <dgm:pt modelId="{BF70E02D-F955-394A-8F36-B096AC88D3B7}" type="sibTrans" cxnId="{59256625-32EB-9B46-AAEB-E3A2DFB8366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72F655-2172-F248-8D35-753F12BF9E9C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Build &amp; deploy dataset using CLI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gm:t>
    </dgm:pt>
    <dgm:pt modelId="{DC08FF42-955F-0A4B-AAAC-3A19F4E1A45D}" type="parTrans" cxnId="{3332C0BC-1DDD-C440-B346-1B94AA339599}">
      <dgm:prSet/>
      <dgm:spPr/>
      <dgm:t>
        <a:bodyPr/>
        <a:lstStyle/>
        <a:p>
          <a:endParaRPr lang="en-US"/>
        </a:p>
      </dgm:t>
    </dgm:pt>
    <dgm:pt modelId="{3DB3839B-BBA5-C945-902B-5626ED6B4691}" type="sibTrans" cxnId="{3332C0BC-1DDD-C440-B346-1B94AA339599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BDB3457-33D5-F04F-9B43-75A2C8C06A62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Implement real time data with Big Data technology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gm:t>
    </dgm:pt>
    <dgm:pt modelId="{88C362AD-C33A-E749-9040-81A962B9C5A0}" type="parTrans" cxnId="{E5517009-0E2E-3D43-9808-E6296F417264}">
      <dgm:prSet/>
      <dgm:spPr/>
      <dgm:t>
        <a:bodyPr/>
        <a:lstStyle/>
        <a:p>
          <a:endParaRPr lang="en-US"/>
        </a:p>
      </dgm:t>
    </dgm:pt>
    <dgm:pt modelId="{F3411539-DBE8-3243-B397-EF58BB04EFF9}" type="sibTrans" cxnId="{E5517009-0E2E-3D43-9808-E6296F417264}">
      <dgm:prSet/>
      <dgm:spPr/>
      <dgm:t>
        <a:bodyPr/>
        <a:lstStyle/>
        <a:p>
          <a:endParaRPr lang="en-US"/>
        </a:p>
      </dgm:t>
    </dgm:pt>
    <dgm:pt modelId="{AE667624-F172-0C45-B8A6-512A9C78413A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Market movement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35049F91-8C26-2A46-9329-2951F012AD1F}" type="parTrans" cxnId="{8D2DE01C-A8B8-E34D-AF65-DBC4DFB612E6}">
      <dgm:prSet/>
      <dgm:spPr/>
      <dgm:t>
        <a:bodyPr/>
        <a:lstStyle/>
        <a:p>
          <a:endParaRPr lang="en-US"/>
        </a:p>
      </dgm:t>
    </dgm:pt>
    <dgm:pt modelId="{0FCCE244-7FDE-A54D-A221-F74F84BD35C8}" type="sibTrans" cxnId="{8D2DE01C-A8B8-E34D-AF65-DBC4DFB612E6}">
      <dgm:prSet/>
      <dgm:spPr/>
      <dgm:t>
        <a:bodyPr/>
        <a:lstStyle/>
        <a:p>
          <a:endParaRPr lang="en-US"/>
        </a:p>
      </dgm:t>
    </dgm:pt>
    <dgm:pt modelId="{F829A74E-92E9-F043-8563-D0AC02AD9FBC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Deep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integration</a:t>
          </a:r>
          <a:r>
            <a:rPr lang="en-US" dirty="0" smtClean="0">
              <a:solidFill>
                <a:schemeClr val="bg1"/>
              </a:solidFill>
            </a:rPr>
            <a:t> with DHL CRM</a:t>
          </a:r>
          <a:endParaRPr lang="en-US" dirty="0">
            <a:solidFill>
              <a:schemeClr val="bg1"/>
            </a:solidFill>
          </a:endParaRPr>
        </a:p>
      </dgm:t>
    </dgm:pt>
    <dgm:pt modelId="{5DA958FC-4443-314B-9BE5-CB798EF857C1}" type="parTrans" cxnId="{AC22BFCD-26D9-4742-9CDA-532D6D276942}">
      <dgm:prSet/>
      <dgm:spPr/>
      <dgm:t>
        <a:bodyPr/>
        <a:lstStyle/>
        <a:p>
          <a:endParaRPr lang="en-US"/>
        </a:p>
      </dgm:t>
    </dgm:pt>
    <dgm:pt modelId="{C02AECCE-2F6B-5843-8A72-8A95B70E5428}" type="sibTrans" cxnId="{AC22BFCD-26D9-4742-9CDA-532D6D2769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3B5E30-9D97-C04A-93D0-58BAD6CD4A76}" type="pres">
      <dgm:prSet presAssocID="{99EFDAE7-85D2-8A4B-8B9B-BE8B93C31837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7DFCA0B7-B9B4-0445-B603-582CD96DDEF7}" type="pres">
      <dgm:prSet presAssocID="{99EFDAE7-85D2-8A4B-8B9B-BE8B93C31837}" presName="arrowNode" presStyleLbl="node1" presStyleIdx="0" presStyleCnt="1" custScaleX="94793" custLinFactNeighborX="-71699" custLinFactNeighborY="0"/>
      <dgm:spPr/>
    </dgm:pt>
    <dgm:pt modelId="{B273E985-3FAF-E14A-BF77-67F928F6E390}" type="pres">
      <dgm:prSet presAssocID="{AE667624-F172-0C45-B8A6-512A9C78413A}" presName="txNode1" presStyleLbl="revTx" presStyleIdx="0" presStyleCnt="5" custLinFactX="-45334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6B952-C51F-C94A-A681-0E260FD010CE}" type="pres">
      <dgm:prSet presAssocID="{F829A74E-92E9-F043-8563-D0AC02AD9FBC}" presName="txNode2" presStyleLbl="revTx" presStyleIdx="1" presStyleCnt="5" custLinFactNeighborX="-99582" custLinFactNeighborY="-1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6BBE7-44BF-A840-B53B-DEDF891F5136}" type="pres">
      <dgm:prSet presAssocID="{C02AECCE-2F6B-5843-8A72-8A95B70E5428}" presName="dotNode2" presStyleCnt="0"/>
      <dgm:spPr/>
    </dgm:pt>
    <dgm:pt modelId="{DA16A6D6-6E00-564D-AE0C-50FFACF8EB06}" type="pres">
      <dgm:prSet presAssocID="{C02AECCE-2F6B-5843-8A72-8A95B70E5428}" presName="dotRepeatNode" presStyleLbl="fgShp" presStyleIdx="0" presStyleCnt="3" custLinFactX="-1313356" custLinFactY="-42249" custLinFactNeighborX="-1400000" custLinFactNeighborY="-100000"/>
      <dgm:spPr/>
      <dgm:t>
        <a:bodyPr/>
        <a:lstStyle/>
        <a:p>
          <a:endParaRPr lang="en-MY"/>
        </a:p>
      </dgm:t>
    </dgm:pt>
    <dgm:pt modelId="{11292B04-DF9A-3C48-8C85-236D2F0D1FFF}" type="pres">
      <dgm:prSet presAssocID="{6C996EAB-1EA0-624B-B5DC-BDABA26467D3}" presName="txNode3" presStyleLbl="revTx" presStyleIdx="2" presStyleCnt="5" custLinFactX="-29993" custLinFactNeighborX="-100000" custLinFactNeighborY="-1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47718-3EB4-784A-A9E3-21EEEA46220B}" type="pres">
      <dgm:prSet presAssocID="{BF70E02D-F955-394A-8F36-B096AC88D3B7}" presName="dotNode3" presStyleCnt="0"/>
      <dgm:spPr/>
    </dgm:pt>
    <dgm:pt modelId="{82AA3CBC-446A-7B4C-9004-BB82CFBC8171}" type="pres">
      <dgm:prSet presAssocID="{BF70E02D-F955-394A-8F36-B096AC88D3B7}" presName="dotRepeatNode" presStyleLbl="fgShp" presStyleIdx="1" presStyleCnt="3" custLinFactX="-1313356" custLinFactY="-42249" custLinFactNeighborX="-1400000" custLinFactNeighborY="-100000"/>
      <dgm:spPr/>
      <dgm:t>
        <a:bodyPr/>
        <a:lstStyle/>
        <a:p>
          <a:endParaRPr lang="en-US"/>
        </a:p>
      </dgm:t>
    </dgm:pt>
    <dgm:pt modelId="{F50E7C79-FC64-B441-83EA-49C1E963074A}" type="pres">
      <dgm:prSet presAssocID="{9072F655-2172-F248-8D35-753F12BF9E9C}" presName="txNode4" presStyleLbl="revTx" presStyleIdx="3" presStyleCnt="5" custLinFactX="-62952" custLinFactNeighborX="-100000" custLinFactNeighborY="-1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6FEDF-FC03-5E48-A2B5-BC8D107582BD}" type="pres">
      <dgm:prSet presAssocID="{3DB3839B-BBA5-C945-902B-5626ED6B4691}" presName="dotNode4" presStyleCnt="0"/>
      <dgm:spPr/>
    </dgm:pt>
    <dgm:pt modelId="{77FA1304-9939-2842-A89D-0ECFCE663D02}" type="pres">
      <dgm:prSet presAssocID="{3DB3839B-BBA5-C945-902B-5626ED6B4691}" presName="dotRepeatNode" presStyleLbl="fgShp" presStyleIdx="2" presStyleCnt="3" custLinFactX="-1313356" custLinFactY="-42249" custLinFactNeighborX="-1400000" custLinFactNeighborY="-100000"/>
      <dgm:spPr/>
      <dgm:t>
        <a:bodyPr/>
        <a:lstStyle/>
        <a:p>
          <a:endParaRPr lang="en-US"/>
        </a:p>
      </dgm:t>
    </dgm:pt>
    <dgm:pt modelId="{7652E11D-6A9D-594B-A9D6-820C6A7CD260}" type="pres">
      <dgm:prSet presAssocID="{DBDB3457-33D5-F04F-9B43-75A2C8C06A62}" presName="txNode5" presStyleLbl="revTx" presStyleIdx="4" presStyleCnt="5" custScaleX="140566" custLinFactX="-7547" custLinFactNeighborX="-100000" custLinFactNeighborY="-23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EF639-A932-6A48-A2AF-166B21BB4DD3}" type="presOf" srcId="{DBDB3457-33D5-F04F-9B43-75A2C8C06A62}" destId="{7652E11D-6A9D-594B-A9D6-820C6A7CD260}" srcOrd="0" destOrd="0" presId="urn:microsoft.com/office/officeart/2009/3/layout/DescendingProcess"/>
    <dgm:cxn modelId="{BD888AAD-B33D-0D40-8D86-0135516E168E}" type="presOf" srcId="{6C996EAB-1EA0-624B-B5DC-BDABA26467D3}" destId="{11292B04-DF9A-3C48-8C85-236D2F0D1FFF}" srcOrd="0" destOrd="0" presId="urn:microsoft.com/office/officeart/2009/3/layout/DescendingProcess"/>
    <dgm:cxn modelId="{E5517009-0E2E-3D43-9808-E6296F417264}" srcId="{99EFDAE7-85D2-8A4B-8B9B-BE8B93C31837}" destId="{DBDB3457-33D5-F04F-9B43-75A2C8C06A62}" srcOrd="4" destOrd="0" parTransId="{88C362AD-C33A-E749-9040-81A962B9C5A0}" sibTransId="{F3411539-DBE8-3243-B397-EF58BB04EFF9}"/>
    <dgm:cxn modelId="{2BAA37E6-E4E9-F24F-BFF7-7BA79FA36A3D}" type="presOf" srcId="{99EFDAE7-85D2-8A4B-8B9B-BE8B93C31837}" destId="{453B5E30-9D97-C04A-93D0-58BAD6CD4A76}" srcOrd="0" destOrd="0" presId="urn:microsoft.com/office/officeart/2009/3/layout/DescendingProcess"/>
    <dgm:cxn modelId="{9D1BC889-8CCA-F94C-BF3D-E7C37D408248}" type="presOf" srcId="{3DB3839B-BBA5-C945-902B-5626ED6B4691}" destId="{77FA1304-9939-2842-A89D-0ECFCE663D02}" srcOrd="0" destOrd="0" presId="urn:microsoft.com/office/officeart/2009/3/layout/DescendingProcess"/>
    <dgm:cxn modelId="{1709126E-D376-2D43-AD08-D74110CC6051}" type="presOf" srcId="{F829A74E-92E9-F043-8563-D0AC02AD9FBC}" destId="{8086B952-C51F-C94A-A681-0E260FD010CE}" srcOrd="0" destOrd="0" presId="urn:microsoft.com/office/officeart/2009/3/layout/DescendingProcess"/>
    <dgm:cxn modelId="{A801E05D-DF7B-A642-B690-F6FE3DAEFD9E}" type="presOf" srcId="{9072F655-2172-F248-8D35-753F12BF9E9C}" destId="{F50E7C79-FC64-B441-83EA-49C1E963074A}" srcOrd="0" destOrd="0" presId="urn:microsoft.com/office/officeart/2009/3/layout/DescendingProcess"/>
    <dgm:cxn modelId="{AC22BFCD-26D9-4742-9CDA-532D6D276942}" srcId="{99EFDAE7-85D2-8A4B-8B9B-BE8B93C31837}" destId="{F829A74E-92E9-F043-8563-D0AC02AD9FBC}" srcOrd="1" destOrd="0" parTransId="{5DA958FC-4443-314B-9BE5-CB798EF857C1}" sibTransId="{C02AECCE-2F6B-5843-8A72-8A95B70E5428}"/>
    <dgm:cxn modelId="{1563C19D-4C45-834A-B9A7-0872F7740911}" type="presOf" srcId="{BF70E02D-F955-394A-8F36-B096AC88D3B7}" destId="{82AA3CBC-446A-7B4C-9004-BB82CFBC8171}" srcOrd="0" destOrd="0" presId="urn:microsoft.com/office/officeart/2009/3/layout/DescendingProcess"/>
    <dgm:cxn modelId="{7F2843FF-B9F1-8E42-B695-F3641AF2F43B}" type="presOf" srcId="{AE667624-F172-0C45-B8A6-512A9C78413A}" destId="{B273E985-3FAF-E14A-BF77-67F928F6E390}" srcOrd="0" destOrd="0" presId="urn:microsoft.com/office/officeart/2009/3/layout/DescendingProcess"/>
    <dgm:cxn modelId="{59256625-32EB-9B46-AAEB-E3A2DFB83663}" srcId="{99EFDAE7-85D2-8A4B-8B9B-BE8B93C31837}" destId="{6C996EAB-1EA0-624B-B5DC-BDABA26467D3}" srcOrd="2" destOrd="0" parTransId="{A170E805-6332-D446-9C79-A149A984F56F}" sibTransId="{BF70E02D-F955-394A-8F36-B096AC88D3B7}"/>
    <dgm:cxn modelId="{8D2DE01C-A8B8-E34D-AF65-DBC4DFB612E6}" srcId="{99EFDAE7-85D2-8A4B-8B9B-BE8B93C31837}" destId="{AE667624-F172-0C45-B8A6-512A9C78413A}" srcOrd="0" destOrd="0" parTransId="{35049F91-8C26-2A46-9329-2951F012AD1F}" sibTransId="{0FCCE244-7FDE-A54D-A221-F74F84BD35C8}"/>
    <dgm:cxn modelId="{3332C0BC-1DDD-C440-B346-1B94AA339599}" srcId="{99EFDAE7-85D2-8A4B-8B9B-BE8B93C31837}" destId="{9072F655-2172-F248-8D35-753F12BF9E9C}" srcOrd="3" destOrd="0" parTransId="{DC08FF42-955F-0A4B-AAAC-3A19F4E1A45D}" sibTransId="{3DB3839B-BBA5-C945-902B-5626ED6B4691}"/>
    <dgm:cxn modelId="{EC97FCA0-33A5-8141-8DAF-75220D11E3B1}" type="presOf" srcId="{C02AECCE-2F6B-5843-8A72-8A95B70E5428}" destId="{DA16A6D6-6E00-564D-AE0C-50FFACF8EB06}" srcOrd="0" destOrd="0" presId="urn:microsoft.com/office/officeart/2009/3/layout/DescendingProcess"/>
    <dgm:cxn modelId="{4CB97E2D-F069-B949-B11F-46056DCB16D1}" type="presParOf" srcId="{453B5E30-9D97-C04A-93D0-58BAD6CD4A76}" destId="{7DFCA0B7-B9B4-0445-B603-582CD96DDEF7}" srcOrd="0" destOrd="0" presId="urn:microsoft.com/office/officeart/2009/3/layout/DescendingProcess"/>
    <dgm:cxn modelId="{1D27EBEF-717A-FA45-BC9A-E2FDB96FAEF8}" type="presParOf" srcId="{453B5E30-9D97-C04A-93D0-58BAD6CD4A76}" destId="{B273E985-3FAF-E14A-BF77-67F928F6E390}" srcOrd="1" destOrd="0" presId="urn:microsoft.com/office/officeart/2009/3/layout/DescendingProcess"/>
    <dgm:cxn modelId="{BB30E020-F122-4B46-A8D0-EAC89F9ADFE0}" type="presParOf" srcId="{453B5E30-9D97-C04A-93D0-58BAD6CD4A76}" destId="{8086B952-C51F-C94A-A681-0E260FD010CE}" srcOrd="2" destOrd="0" presId="urn:microsoft.com/office/officeart/2009/3/layout/DescendingProcess"/>
    <dgm:cxn modelId="{7393E79F-483B-BA48-99FD-E8106F7EB413}" type="presParOf" srcId="{453B5E30-9D97-C04A-93D0-58BAD6CD4A76}" destId="{3096BBE7-44BF-A840-B53B-DEDF891F5136}" srcOrd="3" destOrd="0" presId="urn:microsoft.com/office/officeart/2009/3/layout/DescendingProcess"/>
    <dgm:cxn modelId="{28960F38-4C91-8740-8A46-B29AE7A5B074}" type="presParOf" srcId="{3096BBE7-44BF-A840-B53B-DEDF891F5136}" destId="{DA16A6D6-6E00-564D-AE0C-50FFACF8EB06}" srcOrd="0" destOrd="0" presId="urn:microsoft.com/office/officeart/2009/3/layout/DescendingProcess"/>
    <dgm:cxn modelId="{4C8C2191-7ACB-2342-902C-CF79981AFC62}" type="presParOf" srcId="{453B5E30-9D97-C04A-93D0-58BAD6CD4A76}" destId="{11292B04-DF9A-3C48-8C85-236D2F0D1FFF}" srcOrd="4" destOrd="0" presId="urn:microsoft.com/office/officeart/2009/3/layout/DescendingProcess"/>
    <dgm:cxn modelId="{E6142730-92F8-784C-A9A9-5A888769008E}" type="presParOf" srcId="{453B5E30-9D97-C04A-93D0-58BAD6CD4A76}" destId="{17447718-3EB4-784A-A9E3-21EEEA46220B}" srcOrd="5" destOrd="0" presId="urn:microsoft.com/office/officeart/2009/3/layout/DescendingProcess"/>
    <dgm:cxn modelId="{0698B7CE-3988-E94E-A7C3-11A00BB1BA74}" type="presParOf" srcId="{17447718-3EB4-784A-A9E3-21EEEA46220B}" destId="{82AA3CBC-446A-7B4C-9004-BB82CFBC8171}" srcOrd="0" destOrd="0" presId="urn:microsoft.com/office/officeart/2009/3/layout/DescendingProcess"/>
    <dgm:cxn modelId="{52D1CCF7-8D7D-BE40-B208-5A307A382154}" type="presParOf" srcId="{453B5E30-9D97-C04A-93D0-58BAD6CD4A76}" destId="{F50E7C79-FC64-B441-83EA-49C1E963074A}" srcOrd="6" destOrd="0" presId="urn:microsoft.com/office/officeart/2009/3/layout/DescendingProcess"/>
    <dgm:cxn modelId="{1438CA37-8DE7-F040-92FC-61F7BF78FC10}" type="presParOf" srcId="{453B5E30-9D97-C04A-93D0-58BAD6CD4A76}" destId="{9BB6FEDF-FC03-5E48-A2B5-BC8D107582BD}" srcOrd="7" destOrd="0" presId="urn:microsoft.com/office/officeart/2009/3/layout/DescendingProcess"/>
    <dgm:cxn modelId="{B2D54E7B-B5B2-514C-A876-77D5236780CA}" type="presParOf" srcId="{9BB6FEDF-FC03-5E48-A2B5-BC8D107582BD}" destId="{77FA1304-9939-2842-A89D-0ECFCE663D02}" srcOrd="0" destOrd="0" presId="urn:microsoft.com/office/officeart/2009/3/layout/DescendingProcess"/>
    <dgm:cxn modelId="{8F202424-2018-0445-BA14-9D525E1507AA}" type="presParOf" srcId="{453B5E30-9D97-C04A-93D0-58BAD6CD4A76}" destId="{7652E11D-6A9D-594B-A9D6-820C6A7CD260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D8CC5-4B5E-5749-9CA7-29AB66AD565A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B0497-136C-C849-89E0-CB44865EBF92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FCD55F-5600-0E45-837E-5624F225850B}">
      <dsp:nvSpPr>
        <dsp:cNvPr id="0" name=""/>
        <dsp:cNvSpPr/>
      </dsp:nvSpPr>
      <dsp:spPr>
        <a:xfrm>
          <a:off x="152442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Mohammad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Nurdin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Norazan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- Technical</a:t>
          </a:r>
          <a:endParaRPr lang="en-US" sz="17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152442" y="2833681"/>
        <a:ext cx="2649365" cy="935070"/>
      </dsp:txXfrm>
    </dsp:sp>
    <dsp:sp modelId="{69EBB1E1-54D4-B04B-8E3A-D39BCD38EA9C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A9B3E-DD54-E84B-B0B5-5E6167918104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44BB46-5248-914E-A084-DD0A3C76D758}">
      <dsp:nvSpPr>
        <dsp:cNvPr id="0" name=""/>
        <dsp:cNvSpPr/>
      </dsp:nvSpPr>
      <dsp:spPr>
        <a:xfrm>
          <a:off x="3933117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Esa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Ezzatinor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Abdul Hamid -</a:t>
          </a:r>
          <a:r>
            <a:rPr lang="en-US" sz="1700" kern="1200" baseline="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Business</a:t>
          </a:r>
          <a:endParaRPr lang="en-US" sz="17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3933117" y="2833681"/>
        <a:ext cx="2649365" cy="935070"/>
      </dsp:txXfrm>
    </dsp:sp>
    <dsp:sp modelId="{1F1A7FA2-EFD9-DE49-AB82-54B1120A84C4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D0BC3-95C7-E041-9148-AEB94FE24E76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9D137-117B-E24F-9361-9FE1A144A09E}">
      <dsp:nvSpPr>
        <dsp:cNvPr id="0" name=""/>
        <dsp:cNvSpPr/>
      </dsp:nvSpPr>
      <dsp:spPr>
        <a:xfrm>
          <a:off x="7713791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Nurul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Azrin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binti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Mohd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Nasir – Quality Assurance</a:t>
          </a:r>
          <a:endParaRPr lang="en-US" sz="17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7713791" y="2833681"/>
        <a:ext cx="2649365" cy="935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FE3A1-2711-43C5-9DA2-95831E534158}">
      <dsp:nvSpPr>
        <dsp:cNvPr id="0" name=""/>
        <dsp:cNvSpPr/>
      </dsp:nvSpPr>
      <dsp:spPr>
        <a:xfrm>
          <a:off x="0" y="1950"/>
          <a:ext cx="10515600" cy="107701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Identification of high potential prospects.</a:t>
          </a:r>
          <a:endParaRPr lang="en-US" sz="28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52576" y="54526"/>
        <a:ext cx="10410448" cy="971866"/>
      </dsp:txXfrm>
    </dsp:sp>
    <dsp:sp modelId="{F95D879A-0751-4C8D-9BD9-B137B086717D}">
      <dsp:nvSpPr>
        <dsp:cNvPr id="0" name=""/>
        <dsp:cNvSpPr/>
      </dsp:nvSpPr>
      <dsp:spPr>
        <a:xfrm>
          <a:off x="0" y="1092090"/>
          <a:ext cx="10515600" cy="1077018"/>
        </a:xfrm>
        <a:prstGeom prst="roundRect">
          <a:avLst/>
        </a:prstGeom>
        <a:gradFill rotWithShape="0">
          <a:gsLst>
            <a:gs pos="0">
              <a:schemeClr val="accent5">
                <a:hueOff val="453795"/>
                <a:satOff val="818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53795"/>
                <a:satOff val="818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53795"/>
                <a:satOff val="818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Prediction of existing customers who are most likely to terminate business.</a:t>
          </a:r>
          <a:endParaRPr lang="en-US" sz="28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52576" y="1144666"/>
        <a:ext cx="10410448" cy="971866"/>
      </dsp:txXfrm>
    </dsp:sp>
    <dsp:sp modelId="{B8D9B3F5-65C1-477D-AFD1-B9523328AF33}">
      <dsp:nvSpPr>
        <dsp:cNvPr id="0" name=""/>
        <dsp:cNvSpPr/>
      </dsp:nvSpPr>
      <dsp:spPr>
        <a:xfrm>
          <a:off x="0" y="2182229"/>
          <a:ext cx="10515600" cy="1077018"/>
        </a:xfrm>
        <a:prstGeom prst="roundRect">
          <a:avLst/>
        </a:prstGeom>
        <a:gradFill rotWithShape="0">
          <a:gsLst>
            <a:gs pos="0">
              <a:schemeClr val="accent5">
                <a:hueOff val="907591"/>
                <a:satOff val="1636"/>
                <a:lumOff val="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07591"/>
                <a:satOff val="1636"/>
                <a:lumOff val="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07591"/>
                <a:satOff val="1636"/>
                <a:lumOff val="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Cross Sell Analysis</a:t>
          </a:r>
          <a:endParaRPr lang="en-US" sz="28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52576" y="2234805"/>
        <a:ext cx="10410448" cy="971866"/>
      </dsp:txXfrm>
    </dsp:sp>
    <dsp:sp modelId="{86AF2277-6B5F-4069-BBD8-007B31AA74F9}">
      <dsp:nvSpPr>
        <dsp:cNvPr id="0" name=""/>
        <dsp:cNvSpPr/>
      </dsp:nvSpPr>
      <dsp:spPr>
        <a:xfrm>
          <a:off x="0" y="3272368"/>
          <a:ext cx="10515600" cy="1077018"/>
        </a:xfrm>
        <a:prstGeom prst="roundRect">
          <a:avLst/>
        </a:prstGeom>
        <a:gradFill rotWithShape="0">
          <a:gsLst>
            <a:gs pos="0">
              <a:schemeClr val="accent5"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Sentiment Analysis</a:t>
          </a:r>
          <a:endParaRPr lang="en-US" sz="28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52576" y="3324944"/>
        <a:ext cx="10410448" cy="971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8E339-32A6-734E-8308-F56F98B38D9E}">
      <dsp:nvSpPr>
        <dsp:cNvPr id="0" name=""/>
        <dsp:cNvSpPr/>
      </dsp:nvSpPr>
      <dsp:spPr>
        <a:xfrm>
          <a:off x="4481133" y="732573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A1F1723-B53C-494F-B2F9-279920DC4282}">
      <dsp:nvSpPr>
        <dsp:cNvPr id="0" name=""/>
        <dsp:cNvSpPr/>
      </dsp:nvSpPr>
      <dsp:spPr>
        <a:xfrm>
          <a:off x="4368053" y="0"/>
          <a:ext cx="1753356" cy="8687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Pandas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368053" y="0"/>
        <a:ext cx="1753356" cy="868762"/>
      </dsp:txXfrm>
    </dsp:sp>
    <dsp:sp modelId="{681E3C74-7C9C-3D40-9E9E-70F0EB6CF204}">
      <dsp:nvSpPr>
        <dsp:cNvPr id="0" name=""/>
        <dsp:cNvSpPr/>
      </dsp:nvSpPr>
      <dsp:spPr>
        <a:xfrm>
          <a:off x="4897441" y="932735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226898"/>
                <a:satOff val="409"/>
                <a:lumOff val="4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226898"/>
                <a:satOff val="409"/>
                <a:lumOff val="4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226898"/>
                <a:satOff val="409"/>
                <a:lumOff val="4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400A17-64FD-804A-B51D-19DF804B44FE}">
      <dsp:nvSpPr>
        <dsp:cNvPr id="0" name=""/>
        <dsp:cNvSpPr/>
      </dsp:nvSpPr>
      <dsp:spPr>
        <a:xfrm>
          <a:off x="6485552" y="487069"/>
          <a:ext cx="1657719" cy="9556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1"/>
              </a:solidFill>
            </a:rPr>
            <a:t>NumPy</a:t>
          </a:r>
          <a:endParaRPr lang="en-US" sz="3300" kern="1200">
            <a:solidFill>
              <a:schemeClr val="bg1"/>
            </a:solidFill>
          </a:endParaRPr>
        </a:p>
      </dsp:txBody>
      <dsp:txXfrm>
        <a:off x="6485552" y="487069"/>
        <a:ext cx="1657719" cy="955638"/>
      </dsp:txXfrm>
    </dsp:sp>
    <dsp:sp modelId="{BE0C65C4-5978-504B-955E-04630BAAF197}">
      <dsp:nvSpPr>
        <dsp:cNvPr id="0" name=""/>
        <dsp:cNvSpPr/>
      </dsp:nvSpPr>
      <dsp:spPr>
        <a:xfrm>
          <a:off x="4999744" y="1383098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453795"/>
                <a:satOff val="818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453795"/>
                <a:satOff val="818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453795"/>
                <a:satOff val="818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64E4C8-1B92-5D43-A6DF-96ED31F312E9}">
      <dsp:nvSpPr>
        <dsp:cNvPr id="0" name=""/>
        <dsp:cNvSpPr/>
      </dsp:nvSpPr>
      <dsp:spPr>
        <a:xfrm>
          <a:off x="6634230" y="1720481"/>
          <a:ext cx="1625839" cy="10207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1"/>
              </a:solidFill>
            </a:rPr>
            <a:t>Sklearn</a:t>
          </a:r>
          <a:endParaRPr lang="en-US" sz="3300" kern="1200">
            <a:solidFill>
              <a:schemeClr val="bg1"/>
            </a:solidFill>
          </a:endParaRPr>
        </a:p>
      </dsp:txBody>
      <dsp:txXfrm>
        <a:off x="6634230" y="1720481"/>
        <a:ext cx="1625839" cy="1020795"/>
      </dsp:txXfrm>
    </dsp:sp>
    <dsp:sp modelId="{AAF63677-F0DF-974F-AFD6-8F39CA387C19}">
      <dsp:nvSpPr>
        <dsp:cNvPr id="0" name=""/>
        <dsp:cNvSpPr/>
      </dsp:nvSpPr>
      <dsp:spPr>
        <a:xfrm>
          <a:off x="4711758" y="1744259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680693"/>
                <a:satOff val="1227"/>
                <a:lumOff val="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680693"/>
                <a:satOff val="1227"/>
                <a:lumOff val="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680693"/>
                <a:satOff val="1227"/>
                <a:lumOff val="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97958E-5ABC-DC40-A9FD-4B9071B66EC0}">
      <dsp:nvSpPr>
        <dsp:cNvPr id="0" name=""/>
        <dsp:cNvSpPr/>
      </dsp:nvSpPr>
      <dsp:spPr>
        <a:xfrm>
          <a:off x="5979473" y="3052168"/>
          <a:ext cx="1753356" cy="93391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1"/>
              </a:solidFill>
            </a:rPr>
            <a:t>IPython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5979473" y="3052168"/>
        <a:ext cx="1753356" cy="933919"/>
      </dsp:txXfrm>
    </dsp:sp>
    <dsp:sp modelId="{0D0A8F3E-84A3-4E11-B9B4-D48A94133E93}">
      <dsp:nvSpPr>
        <dsp:cNvPr id="0" name=""/>
        <dsp:cNvSpPr/>
      </dsp:nvSpPr>
      <dsp:spPr>
        <a:xfrm>
          <a:off x="4288082" y="2119160"/>
          <a:ext cx="1419232" cy="141940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907591"/>
                <a:satOff val="1636"/>
                <a:lumOff val="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907591"/>
                <a:satOff val="1636"/>
                <a:lumOff val="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907591"/>
                <a:satOff val="1636"/>
                <a:lumOff val="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4F8529B-D628-45C6-8A94-176697DFAB7C}">
      <dsp:nvSpPr>
        <dsp:cNvPr id="0" name=""/>
        <dsp:cNvSpPr/>
      </dsp:nvSpPr>
      <dsp:spPr>
        <a:xfrm>
          <a:off x="2803801" y="3415423"/>
          <a:ext cx="1626203" cy="9355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Beautiful Soup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2803801" y="3415423"/>
        <a:ext cx="1626203" cy="935537"/>
      </dsp:txXfrm>
    </dsp:sp>
    <dsp:sp modelId="{134D0D76-B92D-4F34-B947-845E8B8E2D5C}">
      <dsp:nvSpPr>
        <dsp:cNvPr id="0" name=""/>
        <dsp:cNvSpPr/>
      </dsp:nvSpPr>
      <dsp:spPr>
        <a:xfrm>
          <a:off x="4000096" y="1757999"/>
          <a:ext cx="1419232" cy="141940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134488"/>
                <a:satOff val="2045"/>
                <a:lumOff val="22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134488"/>
                <a:satOff val="2045"/>
                <a:lumOff val="22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134488"/>
                <a:satOff val="2045"/>
                <a:lumOff val="22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6E3586-38EF-4E77-83F0-828752424FFE}">
      <dsp:nvSpPr>
        <dsp:cNvPr id="0" name=""/>
        <dsp:cNvSpPr/>
      </dsp:nvSpPr>
      <dsp:spPr>
        <a:xfrm>
          <a:off x="2271589" y="2044752"/>
          <a:ext cx="1507934" cy="10225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Google Chart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2271589" y="2044752"/>
        <a:ext cx="1507934" cy="1022564"/>
      </dsp:txXfrm>
    </dsp:sp>
    <dsp:sp modelId="{4C6C4C1B-D4AC-4629-BF4A-445090CF22BD}">
      <dsp:nvSpPr>
        <dsp:cNvPr id="0" name=""/>
        <dsp:cNvSpPr/>
      </dsp:nvSpPr>
      <dsp:spPr>
        <a:xfrm>
          <a:off x="4102399" y="1307635"/>
          <a:ext cx="1419232" cy="141940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7E56E1-A0BB-45A6-A34D-F7BEB21855D0}">
      <dsp:nvSpPr>
        <dsp:cNvPr id="0" name=""/>
        <dsp:cNvSpPr/>
      </dsp:nvSpPr>
      <dsp:spPr>
        <a:xfrm>
          <a:off x="2389858" y="826377"/>
          <a:ext cx="1537501" cy="9572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Heroku</a:t>
          </a:r>
          <a:endParaRPr lang="en-US" sz="33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2389858" y="826377"/>
        <a:ext cx="1537501" cy="957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A0B7-B9B4-0445-B603-582CD96DDEF7}">
      <dsp:nvSpPr>
        <dsp:cNvPr id="0" name=""/>
        <dsp:cNvSpPr/>
      </dsp:nvSpPr>
      <dsp:spPr>
        <a:xfrm rot="4396374">
          <a:off x="267537" y="973162"/>
          <a:ext cx="3820815" cy="240501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6A6D6-6E00-564D-AE0C-50FFACF8EB06}">
      <dsp:nvSpPr>
        <dsp:cNvPr id="0" name=""/>
        <dsp:cNvSpPr/>
      </dsp:nvSpPr>
      <dsp:spPr>
        <a:xfrm>
          <a:off x="1706934" y="1072995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2AA3CBC-446A-7B4C-9004-BB82CFBC8171}">
      <dsp:nvSpPr>
        <dsp:cNvPr id="0" name=""/>
        <dsp:cNvSpPr/>
      </dsp:nvSpPr>
      <dsp:spPr>
        <a:xfrm>
          <a:off x="2356458" y="1596896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7FA1304-9939-2842-A89D-0ECFCE663D02}">
      <dsp:nvSpPr>
        <dsp:cNvPr id="0" name=""/>
        <dsp:cNvSpPr/>
      </dsp:nvSpPr>
      <dsp:spPr>
        <a:xfrm>
          <a:off x="2843243" y="2209564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273E985-3FAF-E14A-BF77-67F928F6E390}">
      <dsp:nvSpPr>
        <dsp:cNvPr id="0" name=""/>
        <dsp:cNvSpPr/>
      </dsp:nvSpPr>
      <dsp:spPr>
        <a:xfrm>
          <a:off x="47996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Market movement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47996" y="0"/>
        <a:ext cx="1770994" cy="696214"/>
      </dsp:txXfrm>
    </dsp:sp>
    <dsp:sp modelId="{8086B952-C51F-C94A-A681-0E260FD010CE}">
      <dsp:nvSpPr>
        <dsp:cNvPr id="0" name=""/>
        <dsp:cNvSpPr/>
      </dsp:nvSpPr>
      <dsp:spPr>
        <a:xfrm>
          <a:off x="2249740" y="772313"/>
          <a:ext cx="25846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Deep</a:t>
          </a:r>
          <a:r>
            <a:rPr lang="en-US" sz="2100" kern="1200" dirty="0" smtClean="0">
              <a:solidFill>
                <a:schemeClr val="bg1"/>
              </a:solidFill>
            </a:rPr>
            <a:t> </a:t>
          </a:r>
          <a:r>
            <a:rPr lang="en-US" sz="21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integration</a:t>
          </a:r>
          <a:r>
            <a:rPr lang="en-US" sz="2100" kern="1200" dirty="0" smtClean="0">
              <a:solidFill>
                <a:schemeClr val="bg1"/>
              </a:solidFill>
            </a:rPr>
            <a:t> with DHL CRM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249740" y="772313"/>
        <a:ext cx="2584694" cy="696214"/>
      </dsp:txXfrm>
    </dsp:sp>
    <dsp:sp modelId="{11292B04-DF9A-3C48-8C85-236D2F0D1FFF}">
      <dsp:nvSpPr>
        <dsp:cNvPr id="0" name=""/>
        <dsp:cNvSpPr/>
      </dsp:nvSpPr>
      <dsp:spPr>
        <a:xfrm>
          <a:off x="0" y="1296214"/>
          <a:ext cx="2058182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Custom analytic dashboard (Drag &amp; Drop)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sp:txBody>
      <dsp:txXfrm>
        <a:off x="0" y="1296214"/>
        <a:ext cx="2058182" cy="696214"/>
      </dsp:txXfrm>
    </dsp:sp>
    <dsp:sp modelId="{F50E7C79-FC64-B441-83EA-49C1E963074A}">
      <dsp:nvSpPr>
        <dsp:cNvPr id="0" name=""/>
        <dsp:cNvSpPr/>
      </dsp:nvSpPr>
      <dsp:spPr>
        <a:xfrm>
          <a:off x="3254905" y="1908883"/>
          <a:ext cx="15795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Build &amp; deploy dataset using CLI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sp:txBody>
      <dsp:txXfrm>
        <a:off x="3254905" y="1908883"/>
        <a:ext cx="1579535" cy="696214"/>
      </dsp:txXfrm>
    </dsp:sp>
    <dsp:sp modelId="{7652E11D-6A9D-594B-A9D6-820C6A7CD260}">
      <dsp:nvSpPr>
        <dsp:cNvPr id="0" name=""/>
        <dsp:cNvSpPr/>
      </dsp:nvSpPr>
      <dsp:spPr>
        <a:xfrm>
          <a:off x="1955816" y="3638707"/>
          <a:ext cx="336407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Implement real time data with Big Data technology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sp:txBody>
      <dsp:txXfrm>
        <a:off x="1955816" y="3638707"/>
        <a:ext cx="3364075" cy="696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D227B-37AD-464C-BC53-175A17C4E506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64BB-81AD-A941-B39E-5662FD7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5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DD91-6604-F74C-AA34-A4AC68F3C6ED}" type="datetimeFigureOut">
              <a:rPr lang="en-US" smtClean="0"/>
              <a:t>15-Sep-17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3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bit.ly/2x6eI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Layout" Target="../diagrams/layout4.xml"/><Relationship Id="rId7" Type="http://schemas.openxmlformats.org/officeDocument/2006/relationships/image" Target="../media/image3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864" y="1711000"/>
            <a:ext cx="9144000" cy="2387600"/>
          </a:xfrm>
        </p:spPr>
        <p:txBody>
          <a:bodyPr>
            <a:noAutofit/>
          </a:bodyPr>
          <a:lstStyle/>
          <a:p>
            <a:r>
              <a:rPr lang="en-US" sz="11500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SalesMax.Ai</a:t>
            </a:r>
            <a:endParaRPr lang="en-US" sz="11500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2205" y="3902586"/>
            <a:ext cx="9387584" cy="94259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parajita" panose="020B0604020202020204" pitchFamily="34" charset="0"/>
                <a:ea typeface="Helvetica Neue" charset="0"/>
                <a:cs typeface="Aparajita" panose="020B0604020202020204" pitchFamily="34" charset="0"/>
              </a:rPr>
              <a:t>“Humanizing business, maximizing opportunities.”</a:t>
            </a:r>
            <a:endParaRPr lang="en-US" sz="3200" dirty="0">
              <a:solidFill>
                <a:schemeClr val="bg1"/>
              </a:solidFill>
              <a:latin typeface="Aparajita" panose="020B0604020202020204" pitchFamily="34" charset="0"/>
              <a:ea typeface="Helvetica Neue" charset="0"/>
              <a:cs typeface="Aparajit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899" y="6014723"/>
            <a:ext cx="1828800" cy="274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97" y="5803237"/>
            <a:ext cx="688001" cy="6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 Neue" charset="0"/>
                <a:cs typeface="Mongolian Baiti" panose="03000500000000000000" pitchFamily="66" charset="0"/>
              </a:rPr>
              <a:t>DevilYouKnow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 Neue" charset="0"/>
              <a:cs typeface="Mongolian Baiti" panose="03000500000000000000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0293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503" r="-1150" b="33189"/>
          <a:stretch/>
        </p:blipFill>
        <p:spPr>
          <a:xfrm>
            <a:off x="4785850" y="2423160"/>
            <a:ext cx="26817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9" y="152337"/>
            <a:ext cx="7161641" cy="5796154"/>
          </a:xfr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SalesMax.Ai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900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Artificial Intelligence-powered tool that allows maximization of potential sales </a:t>
            </a:r>
            <a:r>
              <a:rPr lang="en-US" sz="6000" b="1" dirty="0" smtClean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revenue.</a:t>
            </a:r>
            <a:endParaRPr lang="en-US" sz="6000" b="1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26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SalesMax.Ai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842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Tech Stack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2828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5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</a:rPr>
              <a:t>Demo - </a:t>
            </a:r>
            <a:r>
              <a:rPr lang="en-US" dirty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  <a:hlinkClick r:id="rId2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  <a:hlinkClick r:id="rId2"/>
              </a:rPr>
              <a:t>bit.ly/2x6eI02</a:t>
            </a:r>
            <a:r>
              <a:rPr lang="en-US" dirty="0" smtClean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82" y="1026696"/>
            <a:ext cx="8828314" cy="48995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uture Enhancement &amp; Possible Improvement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3546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333" y="3535892"/>
            <a:ext cx="10515600" cy="1696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</a:rPr>
              <a:t>Questions?</a:t>
            </a:r>
            <a:endParaRPr lang="en-US" sz="9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912</TotalTime>
  <Words>124</Words>
  <Application>Microsoft Office PowerPoint</Application>
  <PresentationFormat>Widescreen</PresentationFormat>
  <Paragraphs>35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Aparajita</vt:lpstr>
      <vt:lpstr>Arial</vt:lpstr>
      <vt:lpstr>Calibri</vt:lpstr>
      <vt:lpstr>Calibri Light</vt:lpstr>
      <vt:lpstr>Helvetica</vt:lpstr>
      <vt:lpstr>Helvetica Neue</vt:lpstr>
      <vt:lpstr>Leelawadee UI</vt:lpstr>
      <vt:lpstr>Mongolian Baiti</vt:lpstr>
      <vt:lpstr>Office Theme</vt:lpstr>
      <vt:lpstr>SalesMax.Ai</vt:lpstr>
      <vt:lpstr>DevilYouKnow</vt:lpstr>
      <vt:lpstr>PowerPoint Presentation</vt:lpstr>
      <vt:lpstr>SalesMax.Ai</vt:lpstr>
      <vt:lpstr>SalesMax.Ai</vt:lpstr>
      <vt:lpstr>Tech Stack</vt:lpstr>
      <vt:lpstr>Demo - http://bit.ly/2x6eI02 </vt:lpstr>
      <vt:lpstr>Future Enhancement &amp; Possible Improvement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SalesMax.Ai</dc:title>
  <dc:creator>Microsoft Office User</dc:creator>
  <cp:lastModifiedBy>Esa Ezzatinor</cp:lastModifiedBy>
  <cp:revision>46</cp:revision>
  <dcterms:created xsi:type="dcterms:W3CDTF">2017-09-14T13:13:17Z</dcterms:created>
  <dcterms:modified xsi:type="dcterms:W3CDTF">2017-09-15T06:52:35Z</dcterms:modified>
</cp:coreProperties>
</file>